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2918400" cy="40233600"/>
  <p:notesSz cx="6858000" cy="9144000"/>
  <p:defaultTextStyle>
    <a:defPPr>
      <a:defRPr lang="zh-CN"/>
    </a:defPPr>
    <a:lvl1pPr marL="0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90044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80088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70132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60176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50220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40264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30309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20353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C1515"/>
    <a:srgbClr val="133E76"/>
    <a:srgbClr val="8B2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9" autoAdjust="0"/>
    <p:restoredTop sz="94660"/>
  </p:normalViewPr>
  <p:slideViewPr>
    <p:cSldViewPr snapToGrid="0" snapToObjects="1">
      <p:cViewPr>
        <p:scale>
          <a:sx n="33" d="100"/>
          <a:sy n="33" d="100"/>
        </p:scale>
        <p:origin x="-1912" y="-88"/>
      </p:cViewPr>
      <p:guideLst>
        <p:guide orient="horz" pos="1267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68880" y="12498506"/>
            <a:ext cx="27980640" cy="862414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37760" y="22799040"/>
            <a:ext cx="2304288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051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61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7899378" y="2151384"/>
            <a:ext cx="5554982" cy="45765720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1234447" y="2151384"/>
            <a:ext cx="16116302" cy="45765720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83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817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0328" y="25853815"/>
            <a:ext cx="27980640" cy="799084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600328" y="17052730"/>
            <a:ext cx="27980640" cy="880109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900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800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701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614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34447" y="12517127"/>
            <a:ext cx="10835640" cy="353999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618727" y="12517127"/>
            <a:ext cx="10835640" cy="353999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917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0" y="1611210"/>
            <a:ext cx="29626560" cy="6705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927" y="9005995"/>
            <a:ext cx="14544677" cy="375327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5927" y="12759265"/>
            <a:ext cx="14544677" cy="2318089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722098" y="9005995"/>
            <a:ext cx="14550389" cy="375327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722098" y="12759265"/>
            <a:ext cx="14550389" cy="2318089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38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40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13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7" y="1601895"/>
            <a:ext cx="10829928" cy="68173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70185" y="1601906"/>
            <a:ext cx="18402302" cy="3433826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7" y="8419266"/>
            <a:ext cx="10829928" cy="27520904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63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2237" y="28163527"/>
            <a:ext cx="19751040" cy="332486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52237" y="3594945"/>
            <a:ext cx="19751040" cy="24140160"/>
          </a:xfrm>
        </p:spPr>
        <p:txBody>
          <a:bodyPr/>
          <a:lstStyle>
            <a:lvl1pPr marL="0" indent="0">
              <a:buNone/>
              <a:defRPr sz="14600"/>
            </a:lvl1pPr>
            <a:lvl2pPr marL="2090044" indent="0">
              <a:buNone/>
              <a:defRPr sz="12800"/>
            </a:lvl2pPr>
            <a:lvl3pPr marL="4180088" indent="0">
              <a:buNone/>
              <a:defRPr sz="11000"/>
            </a:lvl3pPr>
            <a:lvl4pPr marL="6270132" indent="0">
              <a:buNone/>
              <a:defRPr sz="9100"/>
            </a:lvl4pPr>
            <a:lvl5pPr marL="8360176" indent="0">
              <a:buNone/>
              <a:defRPr sz="9100"/>
            </a:lvl5pPr>
            <a:lvl6pPr marL="10450220" indent="0">
              <a:buNone/>
              <a:defRPr sz="9100"/>
            </a:lvl6pPr>
            <a:lvl7pPr marL="12540264" indent="0">
              <a:buNone/>
              <a:defRPr sz="9100"/>
            </a:lvl7pPr>
            <a:lvl8pPr marL="14630309" indent="0">
              <a:buNone/>
              <a:defRPr sz="9100"/>
            </a:lvl8pPr>
            <a:lvl9pPr marL="16720353" indent="0">
              <a:buNone/>
              <a:defRPr sz="91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52237" y="31488391"/>
            <a:ext cx="19751040" cy="4721856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818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45920" y="1611210"/>
            <a:ext cx="29626560" cy="6705600"/>
          </a:xfrm>
          <a:prstGeom prst="rect">
            <a:avLst/>
          </a:prstGeom>
        </p:spPr>
        <p:txBody>
          <a:bodyPr vert="horz" lIns="418009" tIns="209004" rIns="418009" bIns="209004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920" y="9387851"/>
            <a:ext cx="29626560" cy="26552315"/>
          </a:xfrm>
          <a:prstGeom prst="rect">
            <a:avLst/>
          </a:prstGeom>
        </p:spPr>
        <p:txBody>
          <a:bodyPr vert="horz" lIns="418009" tIns="209004" rIns="418009" bIns="209004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45920" y="37290601"/>
            <a:ext cx="7680960" cy="2142065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75E1-7AA6-3240-86CD-FFBC9ECF348C}" type="datetimeFigureOut">
              <a:rPr kumimoji="1" lang="zh-CN" altLang="en-US" smtClean="0"/>
              <a:t>4/11/16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247120" y="37290601"/>
            <a:ext cx="10424160" cy="2142065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591520" y="37290601"/>
            <a:ext cx="7680960" cy="2142065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63A7-98B8-7740-8F50-DAD47A8FDD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938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0044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533" indent="-1567533" algn="l" defTabSz="2090044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322" indent="-1306278" algn="l" defTabSz="2090044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110" indent="-1045022" algn="l" defTabSz="209004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154" indent="-1045022" algn="l" defTabSz="2090044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98" indent="-1045022" algn="l" defTabSz="2090044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242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5287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5331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5375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32918400" cy="5140960"/>
          </a:xfrm>
          <a:prstGeom prst="rect">
            <a:avLst/>
          </a:prstGeom>
          <a:solidFill>
            <a:srgbClr val="133E76"/>
          </a:solidFill>
          <a:ln>
            <a:solidFill>
              <a:srgbClr val="133E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8009" tIns="209004" rIns="418009" bIns="209004"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3532" y="5979206"/>
            <a:ext cx="28925515" cy="2840037"/>
          </a:xfrm>
        </p:spPr>
        <p:txBody>
          <a:bodyPr>
            <a:normAutofit/>
          </a:bodyPr>
          <a:lstStyle/>
          <a:p>
            <a:r>
              <a:rPr lang="en-US" altLang="zh-CN" sz="11000" b="1" dirty="0"/>
              <a:t>THE TITLE</a:t>
            </a:r>
            <a:endParaRPr kumimoji="1" lang="zh-CN" altLang="en-US" sz="11000" b="1" dirty="0"/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5" y="432703"/>
            <a:ext cx="4968240" cy="4554224"/>
          </a:xfrm>
          <a:prstGeom prst="rect">
            <a:avLst/>
          </a:prstGeom>
        </p:spPr>
      </p:pic>
      <p:pic>
        <p:nvPicPr>
          <p:cNvPr id="9" name="图片 8" descr="kar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656" y="2757630"/>
            <a:ext cx="11010029" cy="1493694"/>
          </a:xfrm>
          <a:prstGeom prst="rect">
            <a:avLst/>
          </a:prstGeom>
        </p:spPr>
      </p:pic>
      <p:pic>
        <p:nvPicPr>
          <p:cNvPr id="10" name="图片 9" descr="stanforduniversity-white@2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8470" y="879752"/>
            <a:ext cx="16032480" cy="187788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1893151" y="5140960"/>
            <a:ext cx="10423595" cy="1053032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100" dirty="0"/>
              <a:t>CCRMA </a:t>
            </a:r>
            <a:r>
              <a:rPr kumimoji="1" lang="en-US" altLang="zh-CN" sz="4100" dirty="0" smtClean="0"/>
              <a:t>MIR/Data Science Symposium </a:t>
            </a:r>
            <a:r>
              <a:rPr kumimoji="1" lang="en-US" altLang="zh-CN" sz="4100" dirty="0"/>
              <a:t>2016</a:t>
            </a:r>
            <a:endParaRPr kumimoji="1" lang="zh-CN" altLang="en-US" sz="41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288876" y="8576121"/>
            <a:ext cx="22096808" cy="2114861"/>
          </a:xfrm>
          <a:prstGeom prst="rect">
            <a:avLst/>
          </a:prstGeom>
          <a:noFill/>
        </p:spPr>
        <p:txBody>
          <a:bodyPr wrap="none" lIns="418009" tIns="209004" rIns="418009" bIns="209004" rtlCol="0">
            <a:spAutoFit/>
          </a:bodyPr>
          <a:lstStyle/>
          <a:p>
            <a:pPr algn="ctr"/>
            <a:r>
              <a:rPr kumimoji="1" lang="en-US" altLang="zh-CN" sz="5500" dirty="0"/>
              <a:t>Author 1 and  Author 2</a:t>
            </a:r>
          </a:p>
          <a:p>
            <a:pPr algn="ctr"/>
            <a:r>
              <a:rPr kumimoji="1" lang="en-US" altLang="zh-CN" sz="5500" dirty="0"/>
              <a:t>Center for Computer Research in Music and Acoustics, Stanford University</a:t>
            </a:r>
            <a:endParaRPr kumimoji="1" lang="zh-CN" altLang="en-US" sz="55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493530" y="11348392"/>
            <a:ext cx="14970662" cy="2545748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Introduction</a:t>
            </a:r>
          </a:p>
          <a:p>
            <a:r>
              <a:rPr lang="en-US" altLang="zh-CN" sz="4600" dirty="0"/>
              <a:t>xxx</a:t>
            </a:r>
            <a:endParaRPr kumimoji="1" lang="zh-CN" altLang="en-US" sz="4600" dirty="0"/>
          </a:p>
          <a:p>
            <a:endParaRPr kumimoji="1" lang="en-US" altLang="zh-CN" sz="4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493529" y="18413514"/>
            <a:ext cx="14301562" cy="4546296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Left Column 1</a:t>
            </a:r>
          </a:p>
          <a:p>
            <a:r>
              <a:rPr lang="en-US" altLang="zh-CN" sz="3700" dirty="0"/>
              <a:t>….</a:t>
            </a:r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zh-CN" altLang="en-US" sz="3700" dirty="0"/>
          </a:p>
        </p:txBody>
      </p:sp>
      <p:sp>
        <p:nvSpPr>
          <p:cNvPr id="21" name="文本框 20"/>
          <p:cNvSpPr txBox="1"/>
          <p:nvPr/>
        </p:nvSpPr>
        <p:spPr>
          <a:xfrm>
            <a:off x="17626702" y="11381084"/>
            <a:ext cx="14834501" cy="5685069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Right Column 1</a:t>
            </a:r>
          </a:p>
          <a:p>
            <a:r>
              <a:rPr lang="en-US" altLang="zh-CN" sz="3700" dirty="0"/>
              <a:t>…</a:t>
            </a:r>
          </a:p>
          <a:p>
            <a:endParaRPr lang="en-US" altLang="zh-CN" sz="3700" dirty="0"/>
          </a:p>
          <a:p>
            <a:endParaRPr lang="en-US" altLang="zh-CN" sz="3700" dirty="0"/>
          </a:p>
          <a:p>
            <a:endParaRPr lang="en-US" altLang="zh-CN" sz="3700" dirty="0"/>
          </a:p>
          <a:p>
            <a:endParaRPr lang="en-US" altLang="zh-CN" sz="3700" dirty="0"/>
          </a:p>
          <a:p>
            <a:endParaRPr lang="en-US" altLang="zh-CN" sz="3700" dirty="0"/>
          </a:p>
          <a:p>
            <a:endParaRPr lang="en-US" altLang="zh-CN" sz="3700" dirty="0"/>
          </a:p>
          <a:p>
            <a:endParaRPr lang="en-US" altLang="zh-CN" sz="3700" dirty="0"/>
          </a:p>
        </p:txBody>
      </p:sp>
      <p:sp>
        <p:nvSpPr>
          <p:cNvPr id="23" name="文本框 22"/>
          <p:cNvSpPr txBox="1"/>
          <p:nvPr/>
        </p:nvSpPr>
        <p:spPr>
          <a:xfrm>
            <a:off x="17626702" y="34436000"/>
            <a:ext cx="15124517" cy="2976636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Reference</a:t>
            </a:r>
          </a:p>
          <a:p>
            <a:r>
              <a:rPr lang="en-US" altLang="zh-CN" sz="2700" dirty="0"/>
              <a:t>[</a:t>
            </a:r>
            <a:r>
              <a:rPr lang="en-US" altLang="zh-CN" sz="3000" dirty="0"/>
              <a:t>1]</a:t>
            </a:r>
          </a:p>
          <a:p>
            <a:r>
              <a:rPr lang="en-US" altLang="zh-CN" sz="3000" dirty="0"/>
              <a:t>[2]</a:t>
            </a:r>
          </a:p>
          <a:p>
            <a:r>
              <a:rPr lang="en-US" altLang="zh-CN" sz="3000" dirty="0"/>
              <a:t>[3]</a:t>
            </a:r>
          </a:p>
          <a:p>
            <a:endParaRPr lang="en-US" altLang="zh-CN" sz="3000" dirty="0"/>
          </a:p>
        </p:txBody>
      </p:sp>
      <p:sp>
        <p:nvSpPr>
          <p:cNvPr id="24" name="文本框 23"/>
          <p:cNvSpPr txBox="1"/>
          <p:nvPr/>
        </p:nvSpPr>
        <p:spPr>
          <a:xfrm>
            <a:off x="1493529" y="16765258"/>
            <a:ext cx="14301562" cy="1699363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lang="en-US" altLang="zh-CN" sz="4600" b="1" dirty="0"/>
              <a:t>Keywords</a:t>
            </a:r>
          </a:p>
          <a:p>
            <a:r>
              <a:rPr lang="en-US" altLang="zh-CN" sz="3700" dirty="0"/>
              <a:t>xxx</a:t>
            </a:r>
            <a:endParaRPr kumimoji="1" lang="zh-CN" altLang="en-US" sz="3700" dirty="0"/>
          </a:p>
        </p:txBody>
      </p:sp>
      <p:sp>
        <p:nvSpPr>
          <p:cNvPr id="30" name="文本框 29"/>
          <p:cNvSpPr txBox="1"/>
          <p:nvPr/>
        </p:nvSpPr>
        <p:spPr>
          <a:xfrm>
            <a:off x="3724162" y="38506275"/>
            <a:ext cx="6410028" cy="837589"/>
          </a:xfrm>
          <a:prstGeom prst="rect">
            <a:avLst/>
          </a:prstGeom>
          <a:noFill/>
        </p:spPr>
        <p:txBody>
          <a:bodyPr wrap="none" lIns="418009" tIns="209004" rIns="418009" bIns="209004" rtlCol="0">
            <a:spAutoFit/>
          </a:bodyPr>
          <a:lstStyle/>
          <a:p>
            <a:r>
              <a:rPr kumimoji="1" lang="en-US" altLang="zh-CN" sz="2700" dirty="0"/>
              <a:t>Fig 1. You may include your figure here.</a:t>
            </a:r>
            <a:endParaRPr kumimoji="1" lang="zh-CN" altLang="en-US" sz="2700" dirty="0"/>
          </a:p>
        </p:txBody>
      </p:sp>
      <p:sp>
        <p:nvSpPr>
          <p:cNvPr id="32" name="文本框 31"/>
          <p:cNvSpPr txBox="1"/>
          <p:nvPr/>
        </p:nvSpPr>
        <p:spPr>
          <a:xfrm>
            <a:off x="19845699" y="20974536"/>
            <a:ext cx="7259250" cy="837589"/>
          </a:xfrm>
          <a:prstGeom prst="rect">
            <a:avLst/>
          </a:prstGeom>
          <a:noFill/>
        </p:spPr>
        <p:txBody>
          <a:bodyPr wrap="none" lIns="418009" tIns="209004" rIns="418009" bIns="209004" rtlCol="0">
            <a:spAutoFit/>
          </a:bodyPr>
          <a:lstStyle/>
          <a:p>
            <a:r>
              <a:rPr kumimoji="1" lang="en-US" altLang="zh-CN" sz="2700" dirty="0"/>
              <a:t>Fig 2. You may include your figure/table here.</a:t>
            </a:r>
            <a:endParaRPr kumimoji="1" lang="zh-CN" altLang="en-US" sz="27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7626702" y="22802032"/>
            <a:ext cx="14834501" cy="1699363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Right Column 2</a:t>
            </a:r>
          </a:p>
          <a:p>
            <a:r>
              <a:rPr lang="en-US" altLang="zh-CN" sz="3700" dirty="0"/>
              <a:t>We found that…</a:t>
            </a:r>
            <a:endParaRPr kumimoji="1" lang="zh-CN" altLang="en-US" sz="3700" baseline="30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1493529" y="25011199"/>
            <a:ext cx="14301562" cy="4546296"/>
          </a:xfrm>
          <a:prstGeom prst="rect">
            <a:avLst/>
          </a:prstGeom>
          <a:noFill/>
        </p:spPr>
        <p:txBody>
          <a:bodyPr wrap="square" lIns="418009" tIns="209004" rIns="418009" bIns="209004" rtlCol="0">
            <a:spAutoFit/>
          </a:bodyPr>
          <a:lstStyle/>
          <a:p>
            <a:r>
              <a:rPr kumimoji="1" lang="en-US" altLang="zh-CN" sz="4600" b="1" dirty="0"/>
              <a:t>Left Column 2</a:t>
            </a:r>
          </a:p>
          <a:p>
            <a:r>
              <a:rPr lang="en-US" altLang="zh-CN" sz="3700" dirty="0"/>
              <a:t>….</a:t>
            </a:r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en-US" altLang="zh-CN" sz="3700" dirty="0"/>
          </a:p>
          <a:p>
            <a:endParaRPr kumimoji="1" lang="zh-CN" altLang="en-US" sz="3700" dirty="0"/>
          </a:p>
        </p:txBody>
      </p:sp>
      <p:pic>
        <p:nvPicPr>
          <p:cNvPr id="7" name="图片 6" descr="kno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92" y="29951682"/>
            <a:ext cx="12117845" cy="8331017"/>
          </a:xfrm>
          <a:prstGeom prst="rect">
            <a:avLst/>
          </a:prstGeom>
        </p:spPr>
      </p:pic>
      <p:pic>
        <p:nvPicPr>
          <p:cNvPr id="14" name="图片 13" descr="729444main_CCRMA at stanford 226x170_226-17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1344" y="13563130"/>
            <a:ext cx="10748525" cy="74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4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82</Words>
  <Application>Microsoft Macintosh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THE 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</dc:creator>
  <cp:lastModifiedBy>Blair Kaneshiro</cp:lastModifiedBy>
  <cp:revision>37</cp:revision>
  <dcterms:created xsi:type="dcterms:W3CDTF">2014-09-16T23:06:55Z</dcterms:created>
  <dcterms:modified xsi:type="dcterms:W3CDTF">2016-04-12T02:13:20Z</dcterms:modified>
</cp:coreProperties>
</file>